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notesSlide2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4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type="screen4x3" cy="6858000" cx="9144000"/>
  <p:notesSz cx="6858000" cy="9144000"/>
  <p:defaultTextStyle>
    <a:lvl1pPr algn="l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1pPr>
    <a:lvl2pPr algn="l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2pPr>
    <a:lvl3pPr algn="l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3pPr>
    <a:lvl4pPr algn="l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4pPr>
    <a:lvl5pPr algn="l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showOutlineIcons="1" snapVertSplitter="0" vertBarState="restored" horzBarState="restored" preferSingleView="0">
    <p:restoredLeft sz="15637" autoAdjust="0"/>
    <p:restoredTop sz="94743" autoAdjust="0"/>
  </p:normalViewPr>
  <p:slideViewPr>
    <p:cSldViewPr showGuides="0" snapToGrid="1" snapToObjects="0">
      <p:cViewPr varScale="1">
        <p:scale>
          <a:sx n="70" d="100"/>
          <a:sy n="70" d="100"/>
        </p:scale>
        <p:origin x="-2166" y="-102"/>
      </p:cViewPr>
      <p:guideLst>
        <p:guide orient="horz" pos="2880"/>
        <p:guide orient="vert" pos="216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4.xml"/></Relationships>
</file>

<file path=ppt/handoutMasters/_rels/handout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4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</p:spTree>
  </p:cSld>
  <p:clrMap accent1="dk1" accent2="dk1" accent3="dk1" accent4="dk1" accent5="dk1" accent6="dk1" bg1="dk1" bg2="dk1" tx1="dk1" tx2="dk1" hlink="dk1" folHlink="dk1"/>
</p:handoutMaster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7" name="Верхний колонтитул 1"/>
          <p:cNvSpPr/>
          <p:nvPr>
            <p:ph type="hdr" sz="quarter" idx="0"/>
          </p:nvPr>
        </p:nvSpPr>
        <p:spPr>
          <a:xfrm rot="0">
            <a:off x="0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atinLnBrk="1" lvl="0"/>
            <a:endParaRPr altLang="en-US" sz="1200" lang="en-US">
              <a:latin typeface="Calibri" pitchFamily="34" charset="0"/>
            </a:endParaRPr>
          </a:p>
        </p:txBody>
      </p:sp>
      <p:sp>
        <p:nvSpPr>
          <p:cNvPr id="1048658" name="Дата 2"/>
          <p:cNvSpPr/>
          <p:nvPr>
            <p:ph type="dt" sz="full" idx="1"/>
          </p:nvPr>
        </p:nvSpPr>
        <p:spPr>
          <a:xfrm rot="0">
            <a:off x="3884612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eaLnBrk="1" hangingPunct="1" latinLnBrk="1" lvl="0"/>
            <a:fld id="{566ABCEB-ACFC-4714-9973-3DA970169C29}" type="datetime1">
              <a:rPr altLang="en-US" sz="1200" lang="en-US">
                <a:latin typeface="Calibri" pitchFamily="34" charset="0"/>
              </a:rPr>
              <a:pPr algn="r" eaLnBrk="1" hangingPunct="1" latinLnBrk="1" lvl="0"/>
            </a:fld>
            <a:endParaRPr altLang="en-US" sz="1200" lang="en-US">
              <a:latin typeface="Calibri" pitchFamily="34" charset="0"/>
            </a:endParaRPr>
          </a:p>
        </p:txBody>
      </p:sp>
      <p:sp>
        <p:nvSpPr>
          <p:cNvPr id="1048659" name="Образ слайда 3"/>
          <p:cNvSpPr/>
          <p:nvPr>
            <p:ph type="sldImg" sz="full" idx="2"/>
          </p:nvPr>
        </p:nvSpPr>
        <p:spPr>
          <a:xfrm rot="0">
            <a:off x="1143000" y="685800"/>
            <a:ext cx="4572000" cy="3429000"/>
          </a:xfrm>
          <a:prstGeom prst="rect"/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p/>
        </p:txBody>
      </p:sp>
      <p:sp>
        <p:nvSpPr>
          <p:cNvPr id="1048660" name="Заметки 4"/>
          <p:cNvSpPr/>
          <p:nvPr>
            <p:ph type="body" sz="quarter" idx="3"/>
          </p:nvPr>
        </p:nvSpPr>
        <p:spPr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ru-RU"/>
              <a:t>Образец текста</a:t>
            </a:r>
          </a:p>
          <a:p>
            <a:pPr lvl="1"/>
            <a:r>
              <a:rPr altLang="en-US" lang="ru-RU"/>
              <a:t>Второй уровень</a:t>
            </a:r>
          </a:p>
          <a:p>
            <a:pPr lvl="2"/>
            <a:r>
              <a:rPr altLang="en-US" lang="ru-RU"/>
              <a:t>Третий уровень</a:t>
            </a:r>
          </a:p>
          <a:p>
            <a:pPr lvl="3"/>
            <a:r>
              <a:rPr altLang="en-US" lang="ru-RU"/>
              <a:t>Четвертый уровень</a:t>
            </a:r>
          </a:p>
          <a:p>
            <a:pPr lvl="4"/>
            <a:r>
              <a:rPr altLang="en-US" lang="ru-RU"/>
              <a:t>Пятый уровень</a:t>
            </a:r>
          </a:p>
        </p:txBody>
      </p:sp>
      <p:sp>
        <p:nvSpPr>
          <p:cNvPr id="1048661" name="Нижний колонтитул 5"/>
          <p:cNvSpPr/>
          <p:nvPr>
            <p:ph type="ftr" sz="quarter" idx="4"/>
          </p:nvPr>
        </p:nvSpPr>
        <p:spPr>
          <a:xfrm rot="0">
            <a:off x="0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eaLnBrk="1" hangingPunct="1" latinLnBrk="1" lvl="0"/>
            <a:endParaRPr altLang="en-US" sz="1200" lang="en-US">
              <a:latin typeface="Calibri" pitchFamily="34" charset="0"/>
            </a:endParaRPr>
          </a:p>
        </p:txBody>
      </p:sp>
      <p:sp>
        <p:nvSpPr>
          <p:cNvPr id="1048662" name="Номер слайда 6"/>
          <p:cNvSpPr/>
          <p:nvPr>
            <p:ph type="sldNum" sz="quarter" idx="5"/>
          </p:nvPr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ru-RU">
                <a:latin typeface="Calibri" pitchFamily="34" charset="0"/>
              </a:rPr>
              <a:pPr algn="r" eaLnBrk="1" hangingPunct="1" latinLnBrk="1" lvl="0"/>
            </a:fld>
            <a:endParaRPr altLang="en-US" sz="1200" lang="ru-RU">
              <a:latin typeface="Calibri" pitchFamily="34" charset="0"/>
            </a:endParaRPr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fontAlgn="base" indent="0" latinLnBrk="1" marL="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1pPr>
    <a:lvl2pPr algn="l" fontAlgn="base" indent="0" latinLnBrk="1" marL="4572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2pPr>
    <a:lvl3pPr algn="l" fontAlgn="base" indent="0" latinLnBrk="1" marL="9144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3pPr>
    <a:lvl4pPr algn="l" fontAlgn="base" indent="0" latinLnBrk="1" marL="13716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4pPr>
    <a:lvl5pPr algn="l" fontAlgn="base" indent="0" latinLnBrk="1" marL="18288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5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2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3" name="Образ слайда 1"/>
          <p:cNvSpPr/>
          <p:nvPr>
            <p:ph type="sldImg" sz="full" idx="0"/>
          </p:nvPr>
        </p:nvSpPr>
        <p:spPr bwMode="auto">
          <a:xfrm rot="0">
            <a:off x="1143000" y="685800"/>
            <a:ext cx="4572000" cy="3429000"/>
          </a:xfrm>
          <a:prstGeom prst="rect"/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anchor="ctr" bIns="45720" lIns="91440" rIns="91440" tIns="45720" vert="horz"/>
          <a:p/>
        </p:txBody>
      </p:sp>
      <p:sp>
        <p:nvSpPr>
          <p:cNvPr id="1048584" name="Заметки 2"/>
          <p:cNvSpPr/>
          <p:nvPr>
            <p:ph type="body" sz="full" idx="1"/>
          </p:nvPr>
        </p:nvSpPr>
        <p:spPr bwMode="auto">
          <a:xfrm rot="0">
            <a:off x="685800" y="4343400"/>
            <a:ext cx="5486400" cy="4114800"/>
          </a:xfrm>
          <a:prstGeom prst="rect"/>
          <a:noFill/>
        </p:spPr>
        <p:txBody>
          <a:bodyPr anchor="t" bIns="45720" lIns="91440" rIns="91440" tIns="45720" vert="horz"/>
          <a:p>
            <a:pPr eaLnBrk="1" hangingPunct="1" latinLnBrk="1" lvl="0">
              <a:spcBef>
                <a:spcPct val="0"/>
              </a:spcBef>
            </a:pPr>
            <a:endParaRPr altLang="en-US" lang="en-US"/>
          </a:p>
        </p:txBody>
      </p:sp>
      <p:sp>
        <p:nvSpPr>
          <p:cNvPr id="1048585" name="Номер слайда 3"/>
          <p:cNvSpPr txBox="1"/>
          <p:nvPr/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ru-RU">
                <a:latin typeface="Calibri" pitchFamily="34" charset="0"/>
              </a:rPr>
              <a:pPr algn="r" eaLnBrk="1" hangingPunct="1" latinLnBrk="1" lvl="0"/>
            </a:fld>
            <a:endParaRPr altLang="en-US" sz="1200"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3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1" name="Образ слайда 1"/>
          <p:cNvSpPr/>
          <p:nvPr>
            <p:ph type="sldImg" sz="full" idx="0"/>
          </p:nvPr>
        </p:nvSpPr>
        <p:spPr bwMode="auto">
          <a:xfrm rot="0">
            <a:off x="1143000" y="685800"/>
            <a:ext cx="4572000" cy="3429000"/>
          </a:xfrm>
          <a:prstGeom prst="rect"/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anchor="ctr" bIns="45720" lIns="91440" rIns="91440" tIns="45720" vert="horz"/>
          <a:p/>
        </p:txBody>
      </p:sp>
      <p:sp>
        <p:nvSpPr>
          <p:cNvPr id="1048632" name="Заметки 2"/>
          <p:cNvSpPr/>
          <p:nvPr>
            <p:ph type="body" sz="full" idx="1"/>
          </p:nvPr>
        </p:nvSpPr>
        <p:spPr bwMode="auto">
          <a:xfrm rot="0">
            <a:off x="685800" y="4343400"/>
            <a:ext cx="5486400" cy="4114800"/>
          </a:xfrm>
          <a:prstGeom prst="rect"/>
          <a:noFill/>
        </p:spPr>
        <p:txBody>
          <a:bodyPr anchor="t" bIns="45720" lIns="91440" rIns="91440" tIns="45720" vert="horz"/>
          <a:p>
            <a:pPr eaLnBrk="1" hangingPunct="1" latinLnBrk="1" lvl="0">
              <a:spcBef>
                <a:spcPct val="0"/>
              </a:spcBef>
            </a:pPr>
            <a:endParaRPr altLang="en-US" lang="en-US"/>
          </a:p>
        </p:txBody>
      </p:sp>
      <p:sp>
        <p:nvSpPr>
          <p:cNvPr id="1048633" name="Номер слайда 3"/>
          <p:cNvSpPr txBox="1"/>
          <p:nvPr/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ru-RU">
                <a:latin typeface="Calibri" pitchFamily="34" charset="0"/>
              </a:rPr>
              <a:pPr algn="r" eaLnBrk="1" hangingPunct="1" latinLnBrk="1" lvl="0"/>
            </a:fld>
            <a:endParaRPr altLang="en-US" sz="1200"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63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Образец подзаголовка</a:t>
            </a:r>
            <a:endParaRPr altLang="en-US" lang="zh-CN"/>
          </a:p>
        </p:txBody>
      </p:sp>
      <p:sp>
        <p:nvSpPr>
          <p:cNvPr id="1048578" name="Дата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sz="1200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Номер слайда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ru-RU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Нижний колонтитул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65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578" name="Дата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sz="1200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Номер слайда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ru-RU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Нижний колонтитул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65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578" name="Дата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sz="1200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Номер слайда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ru-RU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Нижний колонтитул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578" name="Дата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sz="1200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Номер слайда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ru-RU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Нижний колонтитул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Образец текста</a:t>
            </a:r>
          </a:p>
        </p:txBody>
      </p:sp>
      <p:sp>
        <p:nvSpPr>
          <p:cNvPr id="1048578" name="Дата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sz="1200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Номер слайда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ru-RU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Нижний колонтитул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63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64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578" name="Дата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sz="1200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Номер слайда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ru-RU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Нижний колонтитул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642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Образец текста</a:t>
            </a:r>
          </a:p>
        </p:txBody>
      </p:sp>
      <p:sp>
        <p:nvSpPr>
          <p:cNvPr id="1048643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64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Образец текста</a:t>
            </a:r>
          </a:p>
        </p:txBody>
      </p:sp>
      <p:sp>
        <p:nvSpPr>
          <p:cNvPr id="104864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578" name="Дата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sz="1200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Номер слайда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ru-RU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Нижний колонтитул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578" name="Дата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sz="1200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Номер слайда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ru-RU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Нижний колонтитул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Дата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sz="1200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Номер слайда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ru-RU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Нижний колонтитул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Образец текста</a:t>
            </a:r>
          </a:p>
        </p:txBody>
      </p:sp>
      <p:sp>
        <p:nvSpPr>
          <p:cNvPr id="1048649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578" name="Дата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sz="1200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Номер слайда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ru-RU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Нижний колонтитул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65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Образец текста</a:t>
            </a:r>
          </a:p>
        </p:txBody>
      </p:sp>
      <p:sp>
        <p:nvSpPr>
          <p:cNvPr id="1048652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578" name="Дата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sz="1200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Номер слайда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ru-RU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Нижний колонтитул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1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Заголовок 1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en-US" lang="ru-RU"/>
              <a:t>Образец заголовка</a:t>
            </a:r>
          </a:p>
        </p:txBody>
      </p:sp>
      <p:sp>
        <p:nvSpPr>
          <p:cNvPr id="1048577" name="Текст 2"/>
          <p:cNvSpPr/>
          <p:nvPr>
            <p:ph type="body"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ru-RU"/>
              <a:t>Образец текста</a:t>
            </a:r>
          </a:p>
          <a:p>
            <a:pPr lvl="1"/>
            <a:r>
              <a:rPr altLang="en-US" lang="ru-RU"/>
              <a:t>Второй уровень</a:t>
            </a:r>
          </a:p>
          <a:p>
            <a:pPr lvl="2"/>
            <a:r>
              <a:rPr altLang="en-US" lang="ru-RU"/>
              <a:t>Третий уровень</a:t>
            </a:r>
          </a:p>
          <a:p>
            <a:pPr lvl="3"/>
            <a:r>
              <a:rPr altLang="en-US" lang="ru-RU"/>
              <a:t>Четвертый уровень</a:t>
            </a:r>
          </a:p>
          <a:p>
            <a:pPr lvl="4"/>
            <a:r>
              <a:rPr altLang="en-US" lang="ru-RU"/>
              <a:t>Пятый уровень</a:t>
            </a:r>
          </a:p>
        </p:txBody>
      </p:sp>
      <p:sp>
        <p:nvSpPr>
          <p:cNvPr id="1048578" name="Дата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sz="1200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Нижний колонтитул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Номер слайда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ru-RU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sldNum="0"/>
  <p:txStyles>
    <p:titleStyle>
      <a:lvl1pPr algn="ctr" fontAlgn="base" indent="0" latinLnBrk="1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4400" i="0" u="none">
          <a:solidFill>
            <a:schemeClr val="dk1"/>
          </a:solidFill>
          <a:latin typeface="Calibri" pitchFamily="34" charset="0"/>
          <a:sym typeface="Arial" pitchFamily="0" charset="0"/>
        </a:defRPr>
      </a:lvl1pPr>
    </p:titleStyle>
    <p:bodyStyle>
      <a:lvl1pPr algn="l" fontAlgn="base" indent="-342900" latinLnBrk="1" marL="342900" rtl="0">
        <a:lnSpc>
          <a:spcPct val="100000"/>
        </a:lnSpc>
        <a:spcBef>
          <a:spcPct val="20000"/>
        </a:spcBef>
        <a:spcAft>
          <a:spcPct val="0"/>
        </a:spcAft>
        <a:buSzPct val="100000"/>
        <a:buFont typeface="Arial" pitchFamily="0" charset="0"/>
        <a:buChar char="•"/>
        <a:defRPr baseline="0" b="0" sz="3200" i="0" u="none">
          <a:solidFill>
            <a:schemeClr val="dk1"/>
          </a:solidFill>
          <a:latin typeface="Calibri" pitchFamily="34" charset="0"/>
          <a:sym typeface="Arial" pitchFamily="0" charset="0"/>
        </a:defRPr>
      </a:lvl1pPr>
      <a:lvl2pPr algn="l" fontAlgn="base" indent="-285750" latinLnBrk="1" marL="742950" rtl="0">
        <a:lnSpc>
          <a:spcPct val="100000"/>
        </a:lnSpc>
        <a:spcBef>
          <a:spcPct val="20000"/>
        </a:spcBef>
        <a:spcAft>
          <a:spcPct val="0"/>
        </a:spcAft>
        <a:buSzPct val="100000"/>
        <a:buFont typeface="Arial" pitchFamily="0" charset="0"/>
        <a:buChar char="–"/>
        <a:defRPr baseline="0" b="0" sz="2800" i="0" u="none">
          <a:solidFill>
            <a:schemeClr val="dk1"/>
          </a:solidFill>
          <a:latin typeface="Calibri" pitchFamily="34" charset="0"/>
          <a:sym typeface="Arial" pitchFamily="0" charset="0"/>
        </a:defRPr>
      </a:lvl2pPr>
      <a:lvl3pPr algn="l" fontAlgn="base" indent="-228600" latinLnBrk="1" marL="1143000" rtl="0">
        <a:lnSpc>
          <a:spcPct val="100000"/>
        </a:lnSpc>
        <a:spcBef>
          <a:spcPct val="20000"/>
        </a:spcBef>
        <a:spcAft>
          <a:spcPct val="0"/>
        </a:spcAft>
        <a:buSzPct val="100000"/>
        <a:buFont typeface="Arial" pitchFamily="0" charset="0"/>
        <a:buChar char="•"/>
        <a:defRPr baseline="0" b="0" sz="2400" i="0" u="none">
          <a:solidFill>
            <a:schemeClr val="dk1"/>
          </a:solidFill>
          <a:latin typeface="Calibri" pitchFamily="34" charset="0"/>
          <a:sym typeface="Arial" pitchFamily="0" charset="0"/>
        </a:defRPr>
      </a:lvl3pPr>
      <a:lvl4pPr algn="l" fontAlgn="base" indent="-228600" latinLnBrk="1" marL="1600200" rtl="0">
        <a:lnSpc>
          <a:spcPct val="100000"/>
        </a:lnSpc>
        <a:spcBef>
          <a:spcPct val="20000"/>
        </a:spcBef>
        <a:spcAft>
          <a:spcPct val="0"/>
        </a:spcAft>
        <a:buSzPct val="100000"/>
        <a:buFont typeface="Arial" pitchFamily="0" charset="0"/>
        <a:buChar char="–"/>
        <a:defRPr baseline="0" b="0" sz="2000" i="0" u="none">
          <a:solidFill>
            <a:schemeClr val="dk1"/>
          </a:solidFill>
          <a:latin typeface="Calibri" pitchFamily="34" charset="0"/>
          <a:sym typeface="Arial" pitchFamily="0" charset="0"/>
        </a:defRPr>
      </a:lvl4pPr>
      <a:lvl5pPr algn="l" fontAlgn="base" indent="-228600" latinLnBrk="1" marL="2057400" rtl="0">
        <a:lnSpc>
          <a:spcPct val="100000"/>
        </a:lnSpc>
        <a:spcBef>
          <a:spcPct val="20000"/>
        </a:spcBef>
        <a:spcAft>
          <a:spcPct val="0"/>
        </a:spcAft>
        <a:buSzPct val="100000"/>
        <a:buFont typeface="Arial" pitchFamily="0" charset="0"/>
        <a:buChar char="»"/>
        <a:defRPr baseline="0" b="0" sz="2000" i="0" u="none">
          <a:solidFill>
            <a:schemeClr val="dk1"/>
          </a:solidFill>
          <a:latin typeface="Calibri" pitchFamily="34" charset="0"/>
          <a:sym typeface="Arial" pitchFamily="0" charset="0"/>
        </a:defRPr>
      </a:lvl5pPr>
    </p:bodyStyle>
    <p:otherStyle>
      <a:lvl1pPr algn="l" eaLnBrk="1" fontAlgn="base" hangingPunct="1" indent="0" latinLnBrk="1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Calibri" pitchFamily="34" charset="0"/>
          <a:sym typeface="Arial" pitchFamily="0" charset="0"/>
        </a:defRPr>
      </a:lvl1pPr>
      <a:lvl2pPr algn="l" eaLnBrk="1" fontAlgn="base" hangingPunct="1" indent="0" latinLnBrk="1" marL="4572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Calibri" pitchFamily="34" charset="0"/>
          <a:sym typeface="Arial" pitchFamily="0" charset="0"/>
        </a:defRPr>
      </a:lvl2pPr>
      <a:lvl3pPr algn="l" eaLnBrk="1" fontAlgn="base" hangingPunct="1" indent="0" latinLnBrk="1" marL="9144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Calibri" pitchFamily="34" charset="0"/>
          <a:sym typeface="Arial" pitchFamily="0" charset="0"/>
        </a:defRPr>
      </a:lvl3pPr>
      <a:lvl4pPr algn="l" eaLnBrk="1" fontAlgn="base" hangingPunct="1" indent="0" latinLnBrk="1" marL="13716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Calibri" pitchFamily="34" charset="0"/>
          <a:sym typeface="Arial" pitchFamily="0" charset="0"/>
        </a:defRPr>
      </a:lvl4pPr>
      <a:lvl5pPr algn="l" eaLnBrk="1" fontAlgn="base" hangingPunct="1" indent="0" latinLnBrk="1" marL="18288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Calibri" pitchFamily="34" charset="0"/>
          <a:sym typeface="Arial" pitchFamily="0" charset="0"/>
        </a:defRPr>
      </a:lvl5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5" Type="http://schemas.openxmlformats.org/officeDocument/2006/relationships/notesSlide" Target="../notesSlides/notesSlide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hyperlink" Target="https://rmcoren.wixsite.com/mysite" TargetMode="External"/><Relationship Id="rId4" Type="http://schemas.openxmlformats.org/officeDocument/2006/relationships/slideLayout" Target="../slideLayouts/slideLayout7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1" name="Заголовок 1"/>
          <p:cNvSpPr/>
          <p:nvPr>
            <p:ph type="ctrTitle" sz="full" idx="0"/>
          </p:nvPr>
        </p:nvSpPr>
        <p:spPr>
          <a:xfrm rot="0">
            <a:off x="2051050" y="2205037"/>
            <a:ext cx="6837362" cy="15113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>
              <a:defRPr sz="4400"/>
            </a:lvl1pPr>
          </a:lstStyle>
          <a:p>
            <a:pPr eaLnBrk="1" hangingPunct="1" latinLnBrk="1" lvl="0"/>
            <a:br/>
            <a:br/>
            <a:r>
              <a:rPr altLang="en-US" b="1" sz="2200" lang="en-US">
                <a:latin typeface="Times New Roman" pitchFamily="18" charset="0"/>
                <a:ea typeface="Times New Roman" pitchFamily="18" charset="0"/>
              </a:rPr>
              <a:t>«</a:t>
            </a:r>
            <a:r>
              <a:rPr altLang="en-US" b="1" sz="2200" lang="en-US">
                <a:latin typeface="Times New Roman" pitchFamily="18" charset="0"/>
                <a:ea typeface="Times New Roman" pitchFamily="18" charset="0"/>
              </a:rPr>
              <a:t>Заполнение профиля организации</a:t>
            </a:r>
            <a:r>
              <a:rPr altLang="en-US" b="1" sz="2200" lang="en-US">
                <a:latin typeface="Times New Roman" pitchFamily="18" charset="0"/>
                <a:ea typeface="Times New Roman" pitchFamily="18" charset="0"/>
              </a:rPr>
              <a:t>»</a:t>
            </a:r>
            <a:br/>
            <a:br/>
            <a:endParaRPr altLang="en-US" sz="3600" lang="ru-RU"/>
          </a:p>
        </p:txBody>
      </p:sp>
      <p:sp>
        <p:nvSpPr>
          <p:cNvPr id="1048582" name="Подзаголовок 2"/>
          <p:cNvSpPr/>
          <p:nvPr>
            <p:ph type="subTitle" sz="full" idx="1"/>
          </p:nvPr>
        </p:nvSpPr>
        <p:spPr>
          <a:xfrm rot="0">
            <a:off x="3929062" y="4337050"/>
            <a:ext cx="5214937" cy="2306637"/>
          </a:xfrm>
          <a:prstGeom prst="rect"/>
          <a:solidFill>
            <a:schemeClr val="lt1">
              <a:alpha val="100000"/>
            </a:schemeClr>
          </a:solidFill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None/>
            </a:lvl2pPr>
            <a:lvl3pPr algn="ctr" marL="914400">
              <a:buNone/>
            </a:lvl3pPr>
            <a:lvl4pPr algn="ctr" marL="1371600">
              <a:buNone/>
            </a:lvl4pPr>
            <a:lvl5pPr algn="ctr" marL="1828800">
              <a:buNone/>
            </a:lvl5pPr>
          </a:lstStyle>
          <a:p>
            <a:pPr algn="l" eaLnBrk="1" hangingPunct="1" latinLnBrk="1" lvl="0"/>
            <a:endParaRPr altLang="en-US" sz="1800" lang="ru-RU">
              <a:latin typeface="Times New Roman" pitchFamily="18" charset="0"/>
              <a:ea typeface="Times New Roman" pitchFamily="18" charset="0"/>
            </a:endParaRPr>
          </a:p>
          <a:p>
            <a:pPr algn="l" eaLnBrk="1" hangingPunct="1" latinLnBrk="1" lvl="0"/>
            <a:r>
              <a:rPr altLang="en-US" sz="1800" lang="ru-RU">
                <a:latin typeface="Times New Roman" pitchFamily="18" charset="0"/>
                <a:ea typeface="Times New Roman" pitchFamily="18" charset="0"/>
              </a:rPr>
              <a:t>Муковоз В.П., методист, технический специалист регионального модельного центра, структурного подразделения  ГАУДО ООДТДМ имени В.П. </a:t>
            </a:r>
            <a:r>
              <a:rPr altLang="en-US" sz="1800" lang="ru-RU">
                <a:latin typeface="Times New Roman" pitchFamily="18" charset="0"/>
                <a:ea typeface="Times New Roman" pitchFamily="18" charset="0"/>
              </a:rPr>
              <a:t>Поляничко</a:t>
            </a:r>
          </a:p>
          <a:p>
            <a:pPr algn="l" eaLnBrk="1" hangingPunct="1" latinLnBrk="1" lvl="0"/>
            <a:endParaRPr altLang="en-US" sz="1800" lang="ru-RU">
              <a:latin typeface="Times New Roman" pitchFamily="18" charset="0"/>
              <a:ea typeface="Times New Roman" pitchFamily="18" charset="0"/>
            </a:endParaRPr>
          </a:p>
        </p:txBody>
      </p:sp>
      <p:pic>
        <p:nvPicPr>
          <p:cNvPr id="2097152" name="Picture 2" descr="D:\Desktop\к августовке\выступления\deb9f9efc56ef2a940bdf0d58ccaad5c_XL.jp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79387" y="4365625"/>
            <a:ext cx="1979612" cy="1943100"/>
          </a:xfrm>
          <a:prstGeom prst="rect"/>
          <a:noFill/>
          <a:ln>
            <a:noFill/>
          </a:ln>
        </p:spPr>
      </p:pic>
      <p:pic>
        <p:nvPicPr>
          <p:cNvPr id="2097153" name="Picture 2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900112" y="5084762"/>
            <a:ext cx="536575" cy="720725"/>
          </a:xfrm>
          <a:prstGeom prst="rect"/>
          <a:noFill/>
          <a:ln>
            <a:noFill/>
          </a:ln>
        </p:spPr>
      </p:pic>
      <p:pic>
        <p:nvPicPr>
          <p:cNvPr id="2097154" name="Picture 2" descr="D:\Desktop\к августовке\выступления\1-logotip-519x1024.png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395287" y="188912"/>
            <a:ext cx="1223962" cy="2165350"/>
          </a:xfrm>
          <a:prstGeom prst="rect"/>
          <a:noFill/>
          <a:ln>
            <a:noFill/>
          </a:ln>
        </p:spPr>
      </p:pic>
      <p:pic>
        <p:nvPicPr>
          <p:cNvPr id="2097155" name="Picture 2" descr="D:\Desktop\к августовке\выступления\deb9f9efc56ef2a940bdf0d58ccaad5c_XL.jp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79387" y="2420937"/>
            <a:ext cx="1906587" cy="1871662"/>
          </a:xfrm>
          <a:prstGeom prst="rect"/>
          <a:noFill/>
          <a:ln>
            <a:noFill/>
          </a:ln>
        </p:spPr>
      </p:pic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sp>
        <p:nvSpPr>
          <p:cNvPr id="1048586" name=""/>
          <p:cNvSpPr txBox="1"/>
          <p:nvPr/>
        </p:nvSpPr>
        <p:spPr>
          <a:xfrm rot="0">
            <a:off x="4211637" y="1773237"/>
            <a:ext cx="2160587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lang="en-US"/>
              <a:t>РЦРО</a:t>
            </a:r>
          </a:p>
        </p:txBody>
      </p:sp>
      <p:sp>
        <p:nvSpPr>
          <p:cNvPr id="1048587" name=""/>
          <p:cNvSpPr/>
          <p:nvPr/>
        </p:nvSpPr>
        <p:spPr>
          <a:xfrm rot="0">
            <a:off x="4140200" y="1700212"/>
            <a:ext cx="1008062" cy="576262"/>
          </a:xfrm>
          <a:prstGeom prst="rect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588" name=""/>
          <p:cNvSpPr/>
          <p:nvPr/>
        </p:nvSpPr>
        <p:spPr>
          <a:xfrm rot="0">
            <a:off x="2051050" y="4292600"/>
            <a:ext cx="2952750" cy="2305050"/>
          </a:xfrm>
          <a:prstGeom prst="rect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589" name=""/>
          <p:cNvSpPr/>
          <p:nvPr/>
        </p:nvSpPr>
        <p:spPr>
          <a:xfrm rot="0" flipH="1">
            <a:off x="3563937" y="2349500"/>
            <a:ext cx="792162" cy="1871662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1895475"/>
          </a:xfrm>
          <a:prstGeom prst="rect"/>
          <a:noFill/>
          <a:ln>
            <a:noFill/>
          </a:ln>
        </p:spPr>
      </p:pic>
      <p:sp>
        <p:nvSpPr>
          <p:cNvPr id="1048592" name=""/>
          <p:cNvSpPr/>
          <p:nvPr/>
        </p:nvSpPr>
        <p:spPr>
          <a:xfrm rot="0">
            <a:off x="5148262" y="5734050"/>
            <a:ext cx="1008062" cy="576262"/>
          </a:xfrm>
          <a:prstGeom prst="rect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593" name=""/>
          <p:cNvSpPr txBox="1"/>
          <p:nvPr/>
        </p:nvSpPr>
        <p:spPr>
          <a:xfrm rot="0">
            <a:off x="5127625" y="5753100"/>
            <a:ext cx="10287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lang="en-US"/>
              <a:t>РЦРО</a:t>
            </a:r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0" y="1916112"/>
            <a:ext cx="9144000" cy="3086100"/>
          </a:xfrm>
          <a:prstGeom prst="rect"/>
          <a:noFill/>
          <a:ln>
            <a:noFill/>
          </a:ln>
        </p:spPr>
      </p:pic>
      <p:sp>
        <p:nvSpPr>
          <p:cNvPr id="1048594" name=""/>
          <p:cNvSpPr/>
          <p:nvPr/>
        </p:nvSpPr>
        <p:spPr>
          <a:xfrm rot="0">
            <a:off x="107950" y="404812"/>
            <a:ext cx="1727200" cy="1295400"/>
          </a:xfrm>
          <a:prstGeom prst="rect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595" name=""/>
          <p:cNvSpPr/>
          <p:nvPr/>
        </p:nvSpPr>
        <p:spPr>
          <a:xfrm rot="0">
            <a:off x="2124075" y="1412875"/>
            <a:ext cx="3384550" cy="424815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596" name=""/>
          <p:cNvSpPr/>
          <p:nvPr/>
        </p:nvSpPr>
        <p:spPr>
          <a:xfrm rot="0">
            <a:off x="1116012" y="5013325"/>
            <a:ext cx="3816350" cy="1008062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597" name=""/>
          <p:cNvSpPr/>
          <p:nvPr/>
        </p:nvSpPr>
        <p:spPr>
          <a:xfrm rot="0">
            <a:off x="2411412" y="4724400"/>
            <a:ext cx="2592387" cy="1081087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598" name=""/>
          <p:cNvSpPr/>
          <p:nvPr/>
        </p:nvSpPr>
        <p:spPr>
          <a:xfrm rot="0">
            <a:off x="2195512" y="4005262"/>
            <a:ext cx="3024187" cy="1655762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599" name=""/>
          <p:cNvSpPr/>
          <p:nvPr/>
        </p:nvSpPr>
        <p:spPr>
          <a:xfrm rot="0">
            <a:off x="2987675" y="4221162"/>
            <a:ext cx="2089150" cy="1512887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31300" cy="2743200"/>
          </a:xfrm>
          <a:prstGeom prst="rect"/>
          <a:noFill/>
          <a:ln>
            <a:noFill/>
          </a:ln>
        </p:spPr>
      </p:pic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0" y="3933825"/>
            <a:ext cx="9144000" cy="2190750"/>
          </a:xfrm>
          <a:prstGeom prst="rect"/>
          <a:noFill/>
          <a:ln>
            <a:noFill/>
          </a:ln>
        </p:spPr>
      </p:pic>
      <p:sp>
        <p:nvSpPr>
          <p:cNvPr id="1048600" name=""/>
          <p:cNvSpPr txBox="1"/>
          <p:nvPr/>
        </p:nvSpPr>
        <p:spPr>
          <a:xfrm rot="0">
            <a:off x="4787900" y="2852737"/>
            <a:ext cx="1944687" cy="91598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lang="en-US"/>
              <a:t>РЦРО, также нужен тел. руководителя</a:t>
            </a:r>
          </a:p>
        </p:txBody>
      </p:sp>
      <p:sp>
        <p:nvSpPr>
          <p:cNvPr id="1048601" name=""/>
          <p:cNvSpPr/>
          <p:nvPr/>
        </p:nvSpPr>
        <p:spPr>
          <a:xfrm rot="0">
            <a:off x="4716462" y="2852737"/>
            <a:ext cx="1727200" cy="936625"/>
          </a:xfrm>
          <a:prstGeom prst="rect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02" name=""/>
          <p:cNvSpPr/>
          <p:nvPr/>
        </p:nvSpPr>
        <p:spPr>
          <a:xfrm rot="0">
            <a:off x="1619250" y="908050"/>
            <a:ext cx="2952750" cy="2233612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03" name=""/>
          <p:cNvSpPr/>
          <p:nvPr/>
        </p:nvSpPr>
        <p:spPr>
          <a:xfrm rot="0">
            <a:off x="2051050" y="333375"/>
            <a:ext cx="2520950" cy="2663825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04" name=""/>
          <p:cNvSpPr txBox="1"/>
          <p:nvPr/>
        </p:nvSpPr>
        <p:spPr>
          <a:xfrm rot="0">
            <a:off x="1258887" y="2997200"/>
            <a:ext cx="6477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lang="en-US"/>
              <a:t>ОО</a:t>
            </a:r>
          </a:p>
        </p:txBody>
      </p:sp>
      <p:sp>
        <p:nvSpPr>
          <p:cNvPr id="1048605" name=""/>
          <p:cNvSpPr/>
          <p:nvPr/>
        </p:nvSpPr>
        <p:spPr>
          <a:xfrm rot="0">
            <a:off x="971550" y="2997200"/>
            <a:ext cx="1008062" cy="431800"/>
          </a:xfrm>
          <a:prstGeom prst="rect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06" name=""/>
          <p:cNvSpPr/>
          <p:nvPr/>
        </p:nvSpPr>
        <p:spPr>
          <a:xfrm rot="0" flipH="1" flipV="1">
            <a:off x="2051050" y="3573462"/>
            <a:ext cx="360362" cy="719137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07" name=""/>
          <p:cNvSpPr/>
          <p:nvPr/>
        </p:nvSpPr>
        <p:spPr>
          <a:xfrm rot="0" flipV="1">
            <a:off x="1403350" y="3500437"/>
            <a:ext cx="144462" cy="1081087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08" name=""/>
          <p:cNvSpPr/>
          <p:nvPr/>
        </p:nvSpPr>
        <p:spPr>
          <a:xfrm rot="0" flipV="1">
            <a:off x="1042987" y="3500437"/>
            <a:ext cx="0" cy="1584325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09" name=""/>
          <p:cNvSpPr/>
          <p:nvPr/>
        </p:nvSpPr>
        <p:spPr>
          <a:xfrm rot="0" flipV="1">
            <a:off x="323850" y="3429000"/>
            <a:ext cx="503237" cy="252095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10" name=""/>
          <p:cNvSpPr/>
          <p:nvPr/>
        </p:nvSpPr>
        <p:spPr>
          <a:xfrm rot="0">
            <a:off x="611187" y="2781300"/>
            <a:ext cx="288925" cy="2159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11" name=""/>
          <p:cNvSpPr/>
          <p:nvPr/>
        </p:nvSpPr>
        <p:spPr>
          <a:xfrm rot="0" flipH="1">
            <a:off x="2051050" y="2492375"/>
            <a:ext cx="360362" cy="576262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79387" y="0"/>
            <a:ext cx="9144000" cy="6551612"/>
          </a:xfrm>
          <a:prstGeom prst="rect"/>
          <a:noFill/>
          <a:ln>
            <a:noFill/>
          </a:ln>
        </p:spPr>
      </p:pic>
      <p:sp>
        <p:nvSpPr>
          <p:cNvPr id="1048612" name=""/>
          <p:cNvSpPr txBox="1"/>
          <p:nvPr/>
        </p:nvSpPr>
        <p:spPr>
          <a:xfrm rot="0">
            <a:off x="6156325" y="4292600"/>
            <a:ext cx="1944687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lang="en-US"/>
              <a:t>ОО</a:t>
            </a:r>
          </a:p>
        </p:txBody>
      </p:sp>
      <p:sp>
        <p:nvSpPr>
          <p:cNvPr id="1048613" name=""/>
          <p:cNvSpPr/>
          <p:nvPr/>
        </p:nvSpPr>
        <p:spPr>
          <a:xfrm rot="0">
            <a:off x="5940425" y="4149725"/>
            <a:ext cx="936625" cy="647700"/>
          </a:xfrm>
          <a:prstGeom prst="rect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14" name=""/>
          <p:cNvSpPr/>
          <p:nvPr/>
        </p:nvSpPr>
        <p:spPr>
          <a:xfrm rot="0" flipV="1">
            <a:off x="2124075" y="4724400"/>
            <a:ext cx="3600450" cy="288925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15" name=""/>
          <p:cNvSpPr/>
          <p:nvPr/>
        </p:nvSpPr>
        <p:spPr>
          <a:xfrm rot="0">
            <a:off x="2987675" y="1628775"/>
            <a:ext cx="2808287" cy="2447925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16" name=""/>
          <p:cNvSpPr txBox="1"/>
          <p:nvPr/>
        </p:nvSpPr>
        <p:spPr>
          <a:xfrm rot="0">
            <a:off x="3419475" y="765175"/>
            <a:ext cx="4681537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lang="en-US"/>
              <a:t>Как выглядит см. следующий слайд</a:t>
            </a:r>
          </a:p>
        </p:txBody>
      </p:sp>
      <p:sp>
        <p:nvSpPr>
          <p:cNvPr id="1048617" name=""/>
          <p:cNvSpPr/>
          <p:nvPr/>
        </p:nvSpPr>
        <p:spPr>
          <a:xfrm rot="0">
            <a:off x="3419475" y="620712"/>
            <a:ext cx="4032250" cy="576262"/>
          </a:xfrm>
          <a:prstGeom prst="rect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34925" y="0"/>
            <a:ext cx="9109075" cy="6359525"/>
          </a:xfrm>
          <a:prstGeom prst="rect"/>
          <a:noFill/>
          <a:ln>
            <a:noFill/>
          </a:ln>
        </p:spPr>
      </p:pic>
      <p:sp>
        <p:nvSpPr>
          <p:cNvPr id="1048618" name=""/>
          <p:cNvSpPr txBox="1"/>
          <p:nvPr/>
        </p:nvSpPr>
        <p:spPr>
          <a:xfrm rot="0">
            <a:off x="6011862" y="1773237"/>
            <a:ext cx="2305050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lang="en-US"/>
              <a:t>Публичное наименование.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07950" y="0"/>
            <a:ext cx="9036050" cy="6858000"/>
          </a:xfrm>
          <a:prstGeom prst="rect"/>
          <a:noFill/>
          <a:ln>
            <a:noFill/>
          </a:ln>
        </p:spPr>
      </p:pic>
      <p:sp>
        <p:nvSpPr>
          <p:cNvPr id="1048619" name=""/>
          <p:cNvSpPr txBox="1"/>
          <p:nvPr/>
        </p:nvSpPr>
        <p:spPr>
          <a:xfrm rot="0">
            <a:off x="5003800" y="2133600"/>
            <a:ext cx="1081087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lang="en-US"/>
              <a:t>ОО</a:t>
            </a:r>
          </a:p>
        </p:txBody>
      </p:sp>
      <p:sp>
        <p:nvSpPr>
          <p:cNvPr id="1048620" name=""/>
          <p:cNvSpPr/>
          <p:nvPr/>
        </p:nvSpPr>
        <p:spPr>
          <a:xfrm rot="0">
            <a:off x="4787900" y="2060575"/>
            <a:ext cx="936625" cy="504825"/>
          </a:xfrm>
          <a:prstGeom prst="rect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21" name=""/>
          <p:cNvSpPr/>
          <p:nvPr/>
        </p:nvSpPr>
        <p:spPr>
          <a:xfrm rot="0">
            <a:off x="3276600" y="1916112"/>
            <a:ext cx="1366837" cy="360362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22" name=""/>
          <p:cNvSpPr/>
          <p:nvPr/>
        </p:nvSpPr>
        <p:spPr>
          <a:xfrm rot="0">
            <a:off x="2484437" y="908050"/>
            <a:ext cx="2447925" cy="1008062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23" name=""/>
          <p:cNvSpPr/>
          <p:nvPr/>
        </p:nvSpPr>
        <p:spPr>
          <a:xfrm rot="0">
            <a:off x="3708400" y="476250"/>
            <a:ext cx="1584325" cy="1439862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sp>
        <p:nvSpPr>
          <p:cNvPr id="1048624" name=""/>
          <p:cNvSpPr txBox="1"/>
          <p:nvPr/>
        </p:nvSpPr>
        <p:spPr>
          <a:xfrm rot="0">
            <a:off x="5364162" y="3068637"/>
            <a:ext cx="1871662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lang="en-US"/>
              <a:t>ОО</a:t>
            </a:r>
          </a:p>
        </p:txBody>
      </p:sp>
      <p:sp>
        <p:nvSpPr>
          <p:cNvPr id="1048625" name=""/>
          <p:cNvSpPr/>
          <p:nvPr/>
        </p:nvSpPr>
        <p:spPr>
          <a:xfrm rot="0">
            <a:off x="5003800" y="2924175"/>
            <a:ext cx="1223962" cy="720725"/>
          </a:xfrm>
          <a:prstGeom prst="rect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26" name=""/>
          <p:cNvSpPr/>
          <p:nvPr/>
        </p:nvSpPr>
        <p:spPr>
          <a:xfrm rot="0" flipV="1">
            <a:off x="3924300" y="3860800"/>
            <a:ext cx="1079500" cy="1223962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27" name=""/>
          <p:cNvSpPr/>
          <p:nvPr/>
        </p:nvSpPr>
        <p:spPr>
          <a:xfrm rot="0" flipV="1">
            <a:off x="3492500" y="3357562"/>
            <a:ext cx="1366837" cy="576262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28" name=""/>
          <p:cNvSpPr/>
          <p:nvPr/>
        </p:nvSpPr>
        <p:spPr>
          <a:xfrm rot="0">
            <a:off x="2411412" y="2060575"/>
            <a:ext cx="2447925" cy="792162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629" name=""/>
          <p:cNvSpPr/>
          <p:nvPr/>
        </p:nvSpPr>
        <p:spPr>
          <a:xfrm rot="0">
            <a:off x="1763712" y="1268412"/>
            <a:ext cx="3744912" cy="1584325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5" name="Picture 2" descr="D:\Desktop\к августовке\выступления\deb9f9efc56ef2a940bdf0d58ccaad5c_XL.jp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3276600" y="333375"/>
            <a:ext cx="2638425" cy="2590800"/>
          </a:xfrm>
          <a:prstGeom prst="rect"/>
          <a:noFill/>
          <a:ln>
            <a:noFill/>
          </a:ln>
        </p:spPr>
      </p:pic>
      <p:pic>
        <p:nvPicPr>
          <p:cNvPr id="2097166" name="Picture 2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4284662" y="1341437"/>
            <a:ext cx="719137" cy="965200"/>
          </a:xfrm>
          <a:prstGeom prst="rect"/>
          <a:noFill/>
          <a:ln>
            <a:noFill/>
          </a:ln>
        </p:spPr>
      </p:pic>
      <p:sp>
        <p:nvSpPr>
          <p:cNvPr id="1048630" name="Заголовок 1"/>
          <p:cNvSpPr/>
          <p:nvPr>
            <p:ph type="title" sz="full" idx="0"/>
          </p:nvPr>
        </p:nvSpPr>
        <p:spPr>
          <a:xfrm rot="0">
            <a:off x="539750" y="2420937"/>
            <a:ext cx="8229600" cy="4103687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eaLnBrk="1" hangingPunct="1" latinLnBrk="1" lvl="0"/>
            <a:br/>
            <a:br/>
            <a:br/>
            <a:r>
              <a:rPr altLang="en-US" sz="2400" lang="en-US">
                <a:latin typeface="Times New Roman" pitchFamily="18" charset="0"/>
                <a:ea typeface="Times New Roman" pitchFamily="18" charset="0"/>
              </a:rPr>
              <a:t>Региональный модельный центр</a:t>
            </a:r>
            <a:br/>
            <a:r>
              <a:rPr altLang="en-US" sz="2400" lang="en-US">
                <a:latin typeface="Times New Roman" pitchFamily="18" charset="0"/>
                <a:ea typeface="Times New Roman" pitchFamily="18" charset="0"/>
              </a:rPr>
              <a:t>(РМЦ)</a:t>
            </a:r>
            <a:br/>
            <a:r>
              <a:rPr altLang="en-US" sz="2400" lang="en-US">
                <a:latin typeface="Times New Roman" pitchFamily="18" charset="0"/>
                <a:ea typeface="Times New Roman" pitchFamily="18" charset="0"/>
              </a:rPr>
              <a:t> </a:t>
            </a:r>
            <a:br/>
            <a:r>
              <a:rPr altLang="en-US" sz="2400" lang="en-US">
                <a:latin typeface="Times New Roman" pitchFamily="18" charset="0"/>
                <a:ea typeface="Times New Roman" pitchFamily="18" charset="0"/>
              </a:rPr>
              <a:t>460000, </a:t>
            </a:r>
            <a:br/>
            <a:r>
              <a:rPr altLang="en-US" sz="2400" lang="en-US">
                <a:latin typeface="Times New Roman" pitchFamily="18" charset="0"/>
                <a:ea typeface="Times New Roman" pitchFamily="18" charset="0"/>
              </a:rPr>
              <a:t>г. Оренбург, ул. Советская, д. 41</a:t>
            </a:r>
            <a:br/>
            <a:r>
              <a:rPr altLang="en-US" sz="2400" lang="en-US">
                <a:latin typeface="Times New Roman" pitchFamily="18" charset="0"/>
                <a:ea typeface="Times New Roman" pitchFamily="18" charset="0"/>
              </a:rPr>
              <a:t>e</a:t>
            </a:r>
            <a:r>
              <a:rPr altLang="en-US" sz="2400" lang="en-US">
                <a:latin typeface="Times New Roman" pitchFamily="18" charset="0"/>
                <a:ea typeface="Times New Roman" pitchFamily="18" charset="0"/>
              </a:rPr>
              <a:t>-</a:t>
            </a:r>
            <a:r>
              <a:rPr altLang="en-US" sz="2400" lang="en-US">
                <a:latin typeface="Times New Roman" pitchFamily="18" charset="0"/>
                <a:ea typeface="Times New Roman" pitchFamily="18" charset="0"/>
              </a:rPr>
              <a:t>mail</a:t>
            </a:r>
            <a:r>
              <a:rPr altLang="en-US" sz="2400" lang="en-US">
                <a:latin typeface="Times New Roman" pitchFamily="18" charset="0"/>
                <a:ea typeface="Times New Roman" pitchFamily="18" charset="0"/>
              </a:rPr>
              <a:t>: </a:t>
            </a:r>
            <a:r>
              <a:rPr altLang="en-US" sz="2400" lang="en-US">
                <a:latin typeface="Times New Roman" pitchFamily="18" charset="0"/>
                <a:ea typeface="Times New Roman" pitchFamily="18" charset="0"/>
              </a:rPr>
              <a:t> </a:t>
            </a:r>
            <a:r>
              <a:rPr altLang="en-US" b="1" sz="2400" lang="en-US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</a:rPr>
              <a:t>rmc_oren@mail.ru</a:t>
            </a:r>
            <a:r>
              <a:rPr altLang="en-US" b="1" sz="2400" lang="en-US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br/>
            <a:r>
              <a:rPr altLang="en-US" sz="2400" lang="en-US">
                <a:latin typeface="Times New Roman" pitchFamily="18" charset="0"/>
                <a:ea typeface="Times New Roman" pitchFamily="18" charset="0"/>
              </a:rPr>
              <a:t>телефон: (3532) 43-50-93 </a:t>
            </a:r>
            <a:br/>
            <a:r>
              <a:rPr altLang="en-US" sz="2400" lang="en-US">
                <a:latin typeface="Times New Roman" pitchFamily="18" charset="0"/>
                <a:ea typeface="Times New Roman" pitchFamily="18" charset="0"/>
              </a:rPr>
              <a:t>сайт: </a:t>
            </a:r>
            <a:r>
              <a:rPr altLang="en-US" b="1" sz="2400" lang="en-US">
                <a:latin typeface="Times New Roman" pitchFamily="18" charset="0"/>
                <a:ea typeface="Times New Roman" pitchFamily="18" charset="0"/>
                <a:hlinkClick r:id="rId3"/>
              </a:rPr>
              <a:t>rmcoren.wixsite.com/mysite</a:t>
            </a:r>
            <a:br/>
            <a:br/>
            <a:br/>
            <a:endParaRPr altLang="en-US" sz="2900" lang="en-US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4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План деятельности регионального модельного центра  на 2020-2021 уч.г.</dc:title>
  <dc:creator>Эл</dc:creator>
  <cp:lastModifiedBy>Администратор</cp:lastModifiedBy>
  <dcterms:created xsi:type="dcterms:W3CDTF">2020-08-12T05:46:35Z</dcterms:created>
  <dcterms:modified xsi:type="dcterms:W3CDTF">2021-03-04T06:20:34Z</dcterms:modified>
</cp:coreProperties>
</file>